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F060ED-ED95-4EFB-8AF9-F41B863C2CC2}" type="datetimeFigureOut">
              <a:rPr lang="en-CA" smtClean="0"/>
              <a:t>2019-08-16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E51A8FB-3832-44CF-A19D-AA63245A158A}" type="slidenum">
              <a:rPr lang="en-CA" smtClean="0"/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CA" sz="2400" b="1" dirty="0"/>
              <a:t>History 10</a:t>
            </a:r>
            <a:r>
              <a:rPr lang="en-CA" sz="2400" dirty="0"/>
              <a:t>: How to Think About History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CA" sz="2800" b="1" dirty="0" smtClean="0"/>
              <a:t>Unit </a:t>
            </a:r>
            <a:r>
              <a:rPr lang="en-CA" sz="2800" b="1" dirty="0" smtClean="0"/>
              <a:t>8</a:t>
            </a:r>
            <a:r>
              <a:rPr lang="en-CA" sz="2800" dirty="0" smtClean="0"/>
              <a:t>: </a:t>
            </a:r>
            <a:r>
              <a:rPr lang="en-CA" sz="2800" dirty="0" smtClean="0"/>
              <a:t>The </a:t>
            </a:r>
            <a:r>
              <a:rPr lang="en-CA" sz="2800" dirty="0" smtClean="0"/>
              <a:t>French Revolution &amp; Revolutions and Reactions</a:t>
            </a:r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3787344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Causation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sz="3200" dirty="0" smtClean="0"/>
              <a:t>The Enlightenment emphasized reason, individualism and possessing a questioning attitude</a:t>
            </a:r>
            <a:endParaRPr lang="en-CA" sz="3200" dirty="0" smtClean="0"/>
          </a:p>
          <a:p>
            <a:pPr lvl="1"/>
            <a:r>
              <a:rPr lang="en-CA" sz="2900" dirty="0" smtClean="0"/>
              <a:t>This intellectual revolution led to political revolutions in both the United States and France</a:t>
            </a:r>
          </a:p>
          <a:p>
            <a:pPr lvl="1"/>
            <a:endParaRPr lang="en-CA" sz="2900" dirty="0"/>
          </a:p>
          <a:p>
            <a:r>
              <a:rPr lang="en-CA" sz="3200" dirty="0" smtClean="0"/>
              <a:t>Napoleon spread Enlightenment ideals, e.g. liberty, equality, fraternity</a:t>
            </a:r>
            <a:endParaRPr lang="en-CA" sz="3200" dirty="0"/>
          </a:p>
          <a:p>
            <a:pPr lvl="1"/>
            <a:r>
              <a:rPr lang="en-CA" sz="2900" dirty="0"/>
              <a:t>This intellectual revolution led to political revolutions in both the United States and France</a:t>
            </a:r>
          </a:p>
          <a:p>
            <a:pPr marL="274320" lvl="1" indent="0">
              <a:buNone/>
            </a:pPr>
            <a:endParaRPr lang="en-CA" sz="2900" dirty="0"/>
          </a:p>
        </p:txBody>
      </p:sp>
    </p:spTree>
    <p:extLst>
      <p:ext uri="{BB962C8B-B14F-4D97-AF65-F5344CB8AC3E}">
        <p14:creationId xmlns:p14="http://schemas.microsoft.com/office/powerpoint/2010/main" val="40577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Change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CA" sz="3200" dirty="0" smtClean="0"/>
              <a:t>Change is ongoing and ever present</a:t>
            </a:r>
          </a:p>
          <a:p>
            <a:pPr lvl="1"/>
            <a:r>
              <a:rPr lang="en-CA" sz="2900" dirty="0" smtClean="0"/>
              <a:t>Under their King, France was a society of traditions; however, once the King was replaced with a Parliament and a Constitution they became a society of laws</a:t>
            </a:r>
          </a:p>
          <a:p>
            <a:pPr lvl="2"/>
            <a:r>
              <a:rPr lang="en-CA" dirty="0" smtClean="0"/>
              <a:t>For centuries the King literally embodied the law in his person. Once his head was removed the French struggled to reinvent society. This is because </a:t>
            </a:r>
            <a:r>
              <a:rPr lang="en-CA" i="1" dirty="0" smtClean="0"/>
              <a:t>anyone</a:t>
            </a:r>
            <a:r>
              <a:rPr lang="en-CA" dirty="0" smtClean="0"/>
              <a:t> with power now could claim to be the legitimate leader of the people</a:t>
            </a:r>
          </a:p>
          <a:p>
            <a:pPr marL="594360" lvl="2" indent="0">
              <a:buNone/>
            </a:pPr>
            <a:endParaRPr lang="en-CA" dirty="0"/>
          </a:p>
          <a:p>
            <a:r>
              <a:rPr lang="en-CA" sz="3200" dirty="0"/>
              <a:t>Although conservatives possessed most of the political and economic power the ideals of the French Revolution continued to inspire demands reform across </a:t>
            </a:r>
            <a:r>
              <a:rPr lang="en-CA" sz="3200" dirty="0" smtClean="0"/>
              <a:t>Europe</a:t>
            </a:r>
          </a:p>
          <a:p>
            <a:pPr lvl="1"/>
            <a:r>
              <a:rPr lang="en-CA" sz="2900" dirty="0" smtClean="0"/>
              <a:t>Governments gradually became more inclusive and </a:t>
            </a:r>
            <a:r>
              <a:rPr lang="en-CA" sz="2900" i="1" dirty="0" smtClean="0"/>
              <a:t>representative</a:t>
            </a:r>
            <a:r>
              <a:rPr lang="en-CA" sz="2900" dirty="0" smtClean="0"/>
              <a:t>, e.g. both Prussia and France adopted universal male suffrage (meaning all men, whether they had property or not, could vote in elections or hold public office)</a:t>
            </a:r>
            <a:endParaRPr lang="en-CA" sz="2900" dirty="0"/>
          </a:p>
          <a:p>
            <a:pPr marL="594360" lvl="2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315858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Continuity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CA" sz="3200" dirty="0" smtClean="0"/>
              <a:t>Continuity connects different historical periods and </a:t>
            </a:r>
            <a:r>
              <a:rPr lang="en-CA" sz="3200" dirty="0" smtClean="0"/>
              <a:t>developments</a:t>
            </a:r>
          </a:p>
          <a:p>
            <a:pPr lvl="1"/>
            <a:r>
              <a:rPr lang="en-CA" dirty="0" smtClean="0"/>
              <a:t>When Napoleon was defeated so too was the Enlightenment for a time</a:t>
            </a:r>
          </a:p>
          <a:p>
            <a:pPr lvl="2"/>
            <a:r>
              <a:rPr lang="en-CA" dirty="0" smtClean="0"/>
              <a:t>Liberties and freedoms gained before the French Revolution were turned back; however, the harder conservatives cracked down on freedom the bolder liberals became, e.g. two additional French Revolutions took place in 1830 and 1848</a:t>
            </a:r>
            <a:endParaRPr lang="en-CA" dirty="0"/>
          </a:p>
          <a:p>
            <a:pPr marL="274320" lvl="1">
              <a:spcBef>
                <a:spcPts val="600"/>
              </a:spcBef>
              <a:buClr>
                <a:schemeClr val="accent1"/>
              </a:buClr>
            </a:pPr>
            <a:r>
              <a:rPr lang="en-CA" sz="2900" dirty="0"/>
              <a:t>Revolutions are destructive; </a:t>
            </a:r>
            <a:r>
              <a:rPr lang="en-CA" sz="2900" dirty="0" smtClean="0"/>
              <a:t>yet, in all cases they must re-introduce </a:t>
            </a:r>
            <a:r>
              <a:rPr lang="en-CA" sz="2900" dirty="0"/>
              <a:t>some form of </a:t>
            </a:r>
            <a:r>
              <a:rPr lang="en-CA" sz="2900" dirty="0" smtClean="0"/>
              <a:t>government authority</a:t>
            </a:r>
            <a:r>
              <a:rPr lang="en-CA" sz="2900" dirty="0"/>
              <a:t>, e.g. republic vs. monarchy or dictatorship vs. democracy, etc</a:t>
            </a:r>
            <a:r>
              <a:rPr lang="en-CA" sz="2900" dirty="0" smtClean="0"/>
              <a:t>.</a:t>
            </a:r>
            <a:endParaRPr lang="en-CA" sz="2900" dirty="0"/>
          </a:p>
        </p:txBody>
      </p:sp>
    </p:spTree>
    <p:extLst>
      <p:ext uri="{BB962C8B-B14F-4D97-AF65-F5344CB8AC3E}">
        <p14:creationId xmlns:p14="http://schemas.microsoft.com/office/powerpoint/2010/main" val="94057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Perspectives &amp; Biases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sz="3200" dirty="0" smtClean="0"/>
              <a:t> History is not a science but a </a:t>
            </a:r>
            <a:r>
              <a:rPr lang="en-CA" sz="3200" i="1" dirty="0" smtClean="0"/>
              <a:t>perspective </a:t>
            </a:r>
            <a:r>
              <a:rPr lang="en-CA" sz="3200" dirty="0" smtClean="0"/>
              <a:t>or story</a:t>
            </a:r>
          </a:p>
          <a:p>
            <a:r>
              <a:rPr lang="en-CA" sz="3200" dirty="0"/>
              <a:t>The revolution was received with horror by some and elation by others</a:t>
            </a:r>
          </a:p>
          <a:p>
            <a:pPr lvl="1"/>
            <a:r>
              <a:rPr lang="en-CA" sz="2900" dirty="0"/>
              <a:t>Conservatives in England argued the people of France had broken a sacred contract with their king by killing </a:t>
            </a:r>
            <a:r>
              <a:rPr lang="en-CA" sz="2900" dirty="0" smtClean="0"/>
              <a:t>him</a:t>
            </a:r>
          </a:p>
          <a:p>
            <a:pPr marL="274320" lvl="1" indent="0">
              <a:buNone/>
            </a:pPr>
            <a:endParaRPr lang="en-CA" sz="2900" dirty="0" smtClean="0"/>
          </a:p>
          <a:p>
            <a:r>
              <a:rPr lang="en-CA" sz="3200" dirty="0"/>
              <a:t>The 18</a:t>
            </a:r>
            <a:r>
              <a:rPr lang="en-CA" sz="3200" baseline="30000" dirty="0"/>
              <a:t>th</a:t>
            </a:r>
            <a:r>
              <a:rPr lang="en-CA" sz="3200" dirty="0"/>
              <a:t> century was regarded as a period of progress while the 19</a:t>
            </a:r>
            <a:r>
              <a:rPr lang="en-CA" sz="3200" baseline="30000" dirty="0"/>
              <a:t>th</a:t>
            </a:r>
            <a:r>
              <a:rPr lang="en-CA" sz="3200" dirty="0"/>
              <a:t> century was regarded by historians as a period of “reaction” and “romanticism”</a:t>
            </a:r>
          </a:p>
          <a:p>
            <a:pPr lvl="1"/>
            <a:r>
              <a:rPr lang="en-CA" sz="2900" dirty="0"/>
              <a:t>Enlightenment thinkers argued society would continue to progress and improve through improvements to education and social, political and economic change</a:t>
            </a:r>
          </a:p>
          <a:p>
            <a:pPr lvl="1"/>
            <a:r>
              <a:rPr lang="en-CA" sz="2900" dirty="0"/>
              <a:t>Romantic thinkers argued that the Enlightenment placed too much emphasis on reason and not enough on </a:t>
            </a:r>
            <a:r>
              <a:rPr lang="en-CA" sz="2900" i="1" dirty="0" smtClean="0"/>
              <a:t>emotion</a:t>
            </a:r>
            <a:endParaRPr lang="en-CA" sz="2900" dirty="0"/>
          </a:p>
        </p:txBody>
      </p:sp>
    </p:spTree>
    <p:extLst>
      <p:ext uri="{BB962C8B-B14F-4D97-AF65-F5344CB8AC3E}">
        <p14:creationId xmlns:p14="http://schemas.microsoft.com/office/powerpoint/2010/main" val="4203326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190</TotalTime>
  <Words>412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History 10: How to Think About History</vt:lpstr>
      <vt:lpstr>Causation</vt:lpstr>
      <vt:lpstr>Change</vt:lpstr>
      <vt:lpstr>Continuity</vt:lpstr>
      <vt:lpstr>Perspectives &amp; Biases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10</dc:title>
  <dc:creator>Rick Delainey</dc:creator>
  <cp:lastModifiedBy>owner</cp:lastModifiedBy>
  <cp:revision>53</cp:revision>
  <dcterms:created xsi:type="dcterms:W3CDTF">2017-07-27T00:20:59Z</dcterms:created>
  <dcterms:modified xsi:type="dcterms:W3CDTF">2019-08-16T16:55:58Z</dcterms:modified>
</cp:coreProperties>
</file>